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  <p:sldMasterId id="2147483832" r:id="rId2"/>
  </p:sldMasterIdLst>
  <p:notesMasterIdLst>
    <p:notesMasterId r:id="rId15"/>
  </p:notesMasterIdLst>
  <p:sldIdLst>
    <p:sldId id="280" r:id="rId3"/>
    <p:sldId id="272" r:id="rId4"/>
    <p:sldId id="281" r:id="rId5"/>
    <p:sldId id="282" r:id="rId6"/>
    <p:sldId id="269" r:id="rId7"/>
    <p:sldId id="271" r:id="rId8"/>
    <p:sldId id="273" r:id="rId9"/>
    <p:sldId id="274" r:id="rId10"/>
    <p:sldId id="268" r:id="rId11"/>
    <p:sldId id="277" r:id="rId12"/>
    <p:sldId id="263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648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606D4-9A31-47E5-87B2-EA2868462A6C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B8DF9-F458-4602-A7C4-33D089EDD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648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348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25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190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41632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102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484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963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8007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782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538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44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462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0652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1417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775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883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661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418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06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544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86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23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19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4165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4117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629841" y="0"/>
            <a:ext cx="7974607" cy="6813376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629841" y="457200"/>
            <a:ext cx="7974607" cy="54117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ПСИХИАТРИЧЕСКОЙ ПОМОЩИ В УСЛОВИЯХ ЧРЕЗВЫЧАЙНОЙ СИТУАЦИИ – ПАНДЕМИИ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 – 19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«ВОКПБ № 2»</a:t>
            </a:r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8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63272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отделения  «Телефон доверия» и «Горячей линии» ГБУЗ «ВОКПБ № 2» по оказанию экстренной психологической помощи взрослому населению Волгоградской области</a:t>
            </a:r>
            <a:endParaRPr lang="ru-RU" sz="2000" dirty="0"/>
          </a:p>
        </p:txBody>
      </p:sp>
      <p:pic>
        <p:nvPicPr>
          <p:cNvPr id="7" name="Содержимое 6" descr="art_2018_07_16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16113"/>
            <a:ext cx="4320480" cy="423316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826768" cy="5184576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исполнение приказа Министерства здравоохранения Российской Федерации от 06.05.1998 № 148 «О специализированной помощи лицам с кризисными состояниями и суицидальным поведением» с октября 2010 года в ГБУЗ "ВОКПБ № 2» функционирует суицидологическая служба: круглосуточное отделение "Телефон доверия", кабинеты социально-психологической помощи, с 2011 года организованы кризисные койки.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организована в круглосуточном режиме, проводится телефонное консультирование, как метод психологической помощи, что эффективно способствует выходу человека из кризисной ситуации. Каждый обратившийся человек получает необходимый объем информации от высококвалифицированного специалиста с соблюдением принципов анонимности, конфиденциальности и толерантности.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974607" cy="3795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поводов обращения граждан на «Телефон доверия»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5979660"/>
              </p:ext>
            </p:extLst>
          </p:nvPr>
        </p:nvGraphicFramePr>
        <p:xfrm>
          <a:off x="5652122" y="1340770"/>
          <a:ext cx="3312367" cy="46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81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99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                          Месяц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Вопрос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Апрель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922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Всего поступило звонков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783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778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694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Суицидальные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мысли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694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Семейный конфликт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694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Домашнее насилие</a:t>
                      </a: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9222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Коронавирусная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инфекция</a:t>
                      </a: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2957" marR="529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29839" y="1268760"/>
            <a:ext cx="4806257" cy="540060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2020 года на фоне введения режима самоизоляции в Волгоградской области отмечалось увеличение обращений по вопросам возникновения суицидальных  мыслей . Наиболее частые причины связаны с потерей гражданами работы, утратой средств к существованию, страхом заражения коронавирусной инфекцией, возможной смертью близких, знакомых в условиях эпидемии.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2020 года количество звонков данной тематики снизилось в 2 раза  в связи с тем, что граждане стали обладать достаточным количеством информации, психологически адаптировались к данной ситуации, появилась материальная поддержка государства (выплаты семьям с детьми, поддержка малого бизнеса), открылись некоторые организаций сферы услуг, произошло ослабление карантинных  мероприятий, что привело к уменьшению уровня тревожности в обществе.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граждан, связанные домашним  насилием в условиях самоизоляции в апреле мае 2020 года не поступали. Отмечается снижение обращений по вопросам семейных конфликтов. На фоне режима  самоизоляции граждане большее количество времени стали проводить с членами семьи вместе, уделять больше внимания детям, родственникам, решению семейных вопросов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67544" y="155679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522920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6409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  <a:t>СПАСИБО ЗА ВНИМАНИЕ!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2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санитарно-эпидемиологической ситуации в Волгоградской области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80729"/>
            <a:ext cx="7886700" cy="5196234"/>
          </a:xfr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sunrise" dir="t"/>
          </a:scene3d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16 марта 2020 постановлением губернатора Волгоградской области от 15.03.2020 № 17 на территории Волгоградской области действует режим повышенной готовности. Ситуация по новой коронавирусной инфекции  продолжает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отставаться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напряженной, в связи с чем до 16 июня включительно продлен режим самоизоляции.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данным на 01.06.2020 общее количество заболевших  в Волгоградской области  - 3215,  выздоровевших – 1031, умерших – 20, под наблюдением на дому в режиме самоизоляции – 4188, под наблюдением в больницах – 1831.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22 медучреждений были развёрнуты 3365 инфекционных коек, в том числе в соответствии с приказом комитета здравоохранения Волгоградской области от 09.04.2020 № 912 в ГБУЗ «Волгоградский областной клинический наркологический диспансер» организована работа инфекционного стационара для проведения круглосуточной госпитализации пациентов с новой коронавирусной инфекцией, внебольничными пневмониями, а также с клиническими симптомами, не исключающими новую коронавирусную инфекцию на два инфекционных отделения (15 и 48 коек) с палатой реанимации и интенсивной терапии на 6 коек.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01.06.2020 развернуты дополнительные инфекционные койки с увеличением общего количества до 4000, в том числе на основании приказа комитета здравоохранения Волгоградской области от 27.05.2020 № 1313 на базе обособленного стационарного структурного подразделения № 2 ГБУЗ «ВОКПБ № 2» на 177 коек с отделением анестезиологии-реанимации на 6 коек.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инфекционном госпитале на базе ОССП № 2 ГБУЗ «ВОКПБ № 2» планируется оказание медицинской помощи пациентам с новой коронавирусной инфекцией, в том числе инфицированным пациентам с психическими расстройствами.</a:t>
            </a:r>
          </a:p>
          <a:p>
            <a:pPr marL="0" indent="0" algn="just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3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0316" y="365126"/>
            <a:ext cx="7886700" cy="21399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9842" y="554182"/>
            <a:ext cx="3868340" cy="195089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Перепрофилирование ОССП № 2 в инфекционный стационар было организовано за короткое время, коллектив сохранен, случаев увольнения не было. Все врачи-психиатры прошли обучение по СОМШВ -19 в объеме 36 часов  и продолжают оказывать медицинскую помощь поступившим пациентам.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87" y="2505075"/>
            <a:ext cx="2741042" cy="36845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29150" y="554183"/>
            <a:ext cx="3887391" cy="1506666"/>
          </a:xfrm>
        </p:spPr>
        <p:txBody>
          <a:bodyPr/>
          <a:lstStyle/>
          <a:p>
            <a:r>
              <a:rPr lang="ru-RU" sz="1500" dirty="0" smtClean="0"/>
              <a:t>По состоянию на 01.06.2020 поступило </a:t>
            </a:r>
            <a:r>
              <a:rPr lang="en-US" sz="1500" dirty="0" smtClean="0"/>
              <a:t>37 </a:t>
            </a:r>
            <a:r>
              <a:rPr lang="ru-RU" sz="1500" dirty="0" smtClean="0"/>
              <a:t>пациентов, из них 33 пациента с </a:t>
            </a:r>
            <a:r>
              <a:rPr lang="ru-RU" sz="1500" smtClean="0"/>
              <a:t>пневмонией, все </a:t>
            </a:r>
            <a:r>
              <a:rPr lang="ru-RU" sz="1500" dirty="0" smtClean="0"/>
              <a:t>пациенты из психоневрологических интернатов.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23" y="2505075"/>
            <a:ext cx="2763441" cy="3684588"/>
          </a:xfrm>
        </p:spPr>
      </p:pic>
    </p:spTree>
    <p:extLst>
      <p:ext uri="{BB962C8B-B14F-4D97-AF65-F5344CB8AC3E}">
        <p14:creationId xmlns="" xmlns:p14="http://schemas.microsoft.com/office/powerpoint/2010/main" val="4707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медицинского персонала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подготовки медицинского персонала для работы в условиях эпидемии коронавирусной инфекции проведены следующие мероприятия: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прошли обучение на цикле: «Реализация мер по профилактике и снижению рисков распространения новой коронавирусной инфекции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объеме 36 часов 137 средних медицинских работника ГБУЗ «ВОКПБ № 2» на базе ГАПОУ «Волгоградский медицинской колледж»;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рошли и завершают обучение на цикле: «Актуальные вопросы оказания медицинской помощи пациентам с новой коронавирусной инфекцией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101 врач-специалист ГБУЗ «ВОКПБ № 2» на базе Волгоградского медицинского университета в объеме 36 часов;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разработан и внедрен алгоритм действий медицинских работников, оказывающих медицинскую помощь в стационарных и амбулаторных условиях при выявлении подозрения на заболевание новой коронавирусной инфекцией с последующей госпитализацией больных в инфекционные стационары согласно маршрутизации, утвержденной в г. Волгограде и Волгоградской области;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разработана и внедрена подробная схема сбора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эпиданамнеза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медицинских работников при обращении пациентов за амбулаторной помощью и госпитализации их в психиатрический стационар, что позволяет быстро тактически сориентироваться и оценить возможные риски, а также принять меры по профилактике распространения коронавирусной инфекции.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4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профилактике, выявлению и лечению психогенных психических расстройств в условиях эпидемии коронавирусной инфекции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661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раздел работы направлен на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панических реакций, тревожных состояний и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контингента лиц, страдающих психическими расстройствами и получающих наблюдение и лечение в ГБУЗ «ВОКПБ № 2» разумного поведения в условиях эпидемии. Был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 комплекс медико-психологических мероприятий: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обращении за амбулаторной помощью медицинским персоналом в рамках первичной профилактики проводится достаточно полное информирование пациентов и их родственников о рисках новой коронавирусной инфекции, мерах индивидуальной  профилактики, симптомах заболевания, уделяется особое внимание на необходимость своевременного обращения за медицинской помощью при появлении первых симптомов респираторных заболеваний;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структурных подразделениях сформированы и размещены в доступных местах для пациентов информационные стенды с наглядными материалами по новой коронавирусной инфекции;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широком доступе размещена информация о работе «Телефона доверия» и горячей линии, где можно задать вопросы о коронавирусной инфекции и ее профилактике в круглосуточном режиме;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структуре ГБУЗ «ВОКПБ № 2» была организована работа 15 кризисных коек, с 01.06.2020 дополнительно перепрофилировано еще 6 кризисных коек в ОССП № 1  для оказания стационарной помощи пациентам с ситуационными реакциями, психогенными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невротическими депрессиями, психопатическими реакциями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декомпенсаций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психопатий, протекающих с выраженными суицидальными тенденциями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3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оказания психиатрической помощи в ЧС, связанной с коронавирусной инфекцией в амбулаторных условиях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мероприятий по оказанию медицинской помощи в период распространения коронавирусной инфекции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использованы методические рекомендации, размещенные на сайте ФГБУ «Национального медицинского исследовательского центра психиатрии и наркологии им. В. П. Сербского»  МЗ РФ: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амбулаторной и стационарной медицинской помощи организовано в соответствии с требованиями приказа МЗРФ от 19.03. 2020 № 198н « О временном порядке организации работы медицинских организаций в целях реализации мер по профилактике и снижению рисков распространения новой коронавирусной инфекции 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организациях, оказывающих психиатрическую помощь, своевременно изданы приказы о введении мер противоэпидемической направленности.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план проведения противоэпидемических мероприятий при выявлении подозрения на новую коронавирусную  инфекцию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информирование и обучение медицинских работников по вопросам профилактики, диагностики и лечения новой коронавирусной  инфекции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ГБУЗ «ВОКПБ № 2» создан необходимый запас СИЗ для медицинских работников и медикаментов.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03.04.2020 приостановлено проведение профилактических медицинских осмотров и диспансеризации населения. </a:t>
            </a:r>
          </a:p>
          <a:p>
            <a:pPr marL="0" indent="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3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96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диспансерного наблюдения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осуществлении диспансерного наблюдения в период действия противоэпидемических мероприятий основная форма оказания медицинской помощи это осмотр пациента врачом-психиатром на дому: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ак, в апреле 2020 года в плановом порядке на дому осмотрено 434 пациента группы ДН (в основном пациенты группы Д1 и Д2) , 321 пациент в возрасте старше 60 лет, 62 пациента в возрасте  до 18 лет,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мае 2020 в плановом порядке на дому осмотрено 890 пациентов группы ДН, 731 в возрасте старше 60 лет, 79 пациентов в возрасте  до 18 лет;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обеспечен особый контроль за пациентами группы АДН и находящихся на АПНЛ. В отношении них проводится стандартная интенсивность диспансерного наблюдения при необходимости с посещением на дому с обязательным продолжением фармакотерапии, соответствующей их психическому состоянию и при необходимости своевременной госпитализации в психиатрический стационар;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отлажена схема взаимодействия с судами, не допускается нарушение сроков направления в суды документов на продление, изменение или прекращение применения принудительных мер медицинского характера. За период январь-май 2020 г. было проведено 56 освидетельствований лиц, находящихся на АПНЛ комиссией врачей-психиатров ГБУЗ «ВОКПБ № 2», в том числе направленных на комиссию с муниципальных районов Волгоградской области;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группы Д3,Д4,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достигшие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пенсионного возраста, инвалиды 1 группы, дети-инвалиды, требующие длительного курсового лечения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находящиеся в стабильном состоянии 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обеспечены рецептами на необходимые лекарственные средства на срок от 90 до 180 дней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(включая льготное лекарственное обеспечение);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пациентами групп Д3,Д4,Д5 в период сложной эпидемической ситуации медицинским персоналом проводятся дистанционные консультации по телефону с переносом по возможности дат осмотров на более поздний период времени. </a:t>
            </a:r>
          </a:p>
          <a:p>
            <a:pPr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5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оказания психиатрической помощи в ЧС, связанной с коронавирусной инфекцией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8759"/>
            <a:ext cx="7886700" cy="49082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целью  реализации мер профилактики и снижению рисков распространения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ГБУЗ «ВОКПБ № 2» были введены ограничения плановой госпитализации в стационарные отделения, в том числе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невной стационар. Возможность переноса сроков плановой госпитализации рассматривается в каждом конкретном случае.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Госпитализация в стационарные отделения ГБУЗ «ВОКПБ № 2» по экстренным и неотложным показаниям организована с соблюдением мер противоэпидемической направленности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Введен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ограничительный режим посещений в отделениях стационаров.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ГБУЗ «ВОКПБ № 2» создан необходимый запас СИЗ  для медицинских работников и медикаментов.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января по май 2020г. в стационарные отделения ГБУЗ «ВОКПБ № 2» госпитализировано 2266  пациентов,  в том числе за апрель-май  2020г. 1436 пациента, в дневные стационары  с января по май 2020г.  поступило на лечение 1059 пациентов, в том числе за апрель - май 2020г. – 157 пациентов.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Пациенты старше 60 лет на лечении в дневном стационаре  в настоящий период времени не находятся. В дневных стационарах введено разграничение времени по часам посещения для проведения лечебно-диагностических мероприятий с соблюдением мер противоэпидемической направленности.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состоянию на 01.06.2020 в отделениях ГБУЗ «ВОПБ № 1» для принудительного лечения общего типа на 170 коек (110 мужских и 60 женских) и специализированного типа на 130 коек (120 мужских и 10 женских) находятся 283 пациента. Не допускается сокращение сроков принудительного лечения.</a:t>
            </a:r>
          </a:p>
          <a:p>
            <a:pPr marL="457200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dirty="0" smtClean="0"/>
          </a:p>
          <a:p>
            <a:pPr marL="457200" indent="-4572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98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судебно-экспертной деятельности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52682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Судебно-психиатрическая экспертиза проводится в ГБУЗ «ВОКПБ № 2» в отделениях амбулаторной судебно-психиатрической экспертизы № 1, № 2 и отделении стационарной судебно- психиатрической экспертизы для лиц, не содержащихся под стражей на 15 коек.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период с января по май 2020 было проведено 2243 амбулаторных экспертиз ( из них по гражданским делам – 421;  по уголовным делам – 1822, несовершеннолетних – 187, старше 60 лет – 492) и 69 стационарных экспертиз ( из них по гражданским делам – 42;  по уголовным делам – 22, изменение ПММХ – 5).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Приказом ГБУЗ «ВОКПБ № 2» с целью профилактики и снижения рисков  распространения новой коронавирусной инфекции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регламентирован порядок проведения амбулаторной СПЭ  с обязательной термометрией подэкспертного и сопровождающего лица, визуальным осмотром подэкспертного и сопровождающего лица на наличие симптомов  ОРВИ, обеспечением подэкспертного и сопровождающего лица индивидуальными СИЗ, гигиенической обработкой рук подэкспертного с применением кожных спиртовых антисептиков, сбором СИЗ после окончания проведения экспертизы и проведения их дезинфекции.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Госпитализация подэкспертных в отделение стационарной судебно- психиатрической экспертизы для лиц, не содержащихся под стражей осуществляется с соблюдением мер противоэпидемической направленности. С апреля 2020 подэкспретные поступали преимущественно 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«ВОПБ № 1» и филиалов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«ВОКПБ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2», где длительно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находились на стационарном лечении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имели благополучный эпиданамнез.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апреля 2020г.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отделение стационарной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судебно-психиатрической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экспертизы приостановлена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госпитализация подэкспертных из ПНИ, где в связи в неблагоприятной эпидобстановкой были введены карантинны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мероприятия.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1730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Апекс</vt:lpstr>
      <vt:lpstr>Слайд 1</vt:lpstr>
      <vt:lpstr>Характеристика санитарно-эпидемиологической ситуации в Волгоградской области</vt:lpstr>
      <vt:lpstr>Слайд 3</vt:lpstr>
      <vt:lpstr>Подготовка медицинского персонала</vt:lpstr>
      <vt:lpstr>Организация работы по профилактике, выявлению и лечению психогенных психических расстройств в условиях эпидемии коронавирусной инфекции</vt:lpstr>
      <vt:lpstr>Особенности организации оказания психиатрической помощи в ЧС, связанной с коронавирусной инфекцией в амбулаторных условиях</vt:lpstr>
      <vt:lpstr>Организация диспансерного наблюдения</vt:lpstr>
      <vt:lpstr>Особенности организации оказания психиатрической помощи в ЧС, связанной с коронавирусной инфекцией в стационарных  условиях</vt:lpstr>
      <vt:lpstr>Специфика судебно-экспертной деятельности</vt:lpstr>
      <vt:lpstr> Работа отделения  «Телефон доверия» и «Горячей линии» ГБУЗ «ВОКПБ № 2» по оказанию экстренной психологической помощи взрослому населению Волгоградской области</vt:lpstr>
      <vt:lpstr>Структура поводов обращения граждан на «Телефон доверия»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ПСИХИАТРИЧЕСКОЙ ПОМОЩИ ПАЦИЕНТАМ С НОВОЙ КОРОНАВИРУСНОЙ ИНФЕКЦИЕЙ НА ТЕРРИТОРИИ ВОЛГОРАДСКОЙ ОБЛАСТИ</dc:title>
  <dc:creator>1</dc:creator>
  <cp:lastModifiedBy>Windows User</cp:lastModifiedBy>
  <cp:revision>164</cp:revision>
  <dcterms:created xsi:type="dcterms:W3CDTF">2020-05-22T05:41:19Z</dcterms:created>
  <dcterms:modified xsi:type="dcterms:W3CDTF">2020-06-02T04:17:31Z</dcterms:modified>
</cp:coreProperties>
</file>