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0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58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77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6122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464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9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41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86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5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74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00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71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89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9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00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81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0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93D891C-EA8B-4645-9720-EF61E6B39C81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490A7-EF2D-45B1-AB0C-5E722E04B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230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6422" y="338668"/>
            <a:ext cx="8825658" cy="3107265"/>
          </a:xfrm>
        </p:spPr>
        <p:txBody>
          <a:bodyPr/>
          <a:lstStyle/>
          <a:p>
            <a:r>
              <a:rPr lang="ru-RU" sz="3200" b="1" dirty="0"/>
              <a:t>Работа наркологической службы Амурской области в период пандемии </a:t>
            </a:r>
            <a:r>
              <a:rPr lang="ru-RU" sz="3200" b="1" dirty="0" err="1"/>
              <a:t>коронавирусной</a:t>
            </a:r>
            <a:r>
              <a:rPr lang="ru-RU" sz="3200" b="1" dirty="0"/>
              <a:t> инфекции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047067"/>
            <a:ext cx="8825658" cy="1591733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Главный врач ГАУЗ АО «Амурский областной наркологический диспансер»</a:t>
            </a:r>
          </a:p>
          <a:p>
            <a:pPr algn="r"/>
            <a:r>
              <a:rPr lang="ru-RU" dirty="0" smtClean="0"/>
              <a:t>Рыбальченко Лидия Борисовна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9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0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81668"/>
            <a:ext cx="8946541" cy="476673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/>
              <a:t>Пандемия </a:t>
            </a:r>
            <a:r>
              <a:rPr lang="en-US" sz="2800" b="1" dirty="0"/>
              <a:t>COVID </a:t>
            </a:r>
            <a:r>
              <a:rPr lang="ru-RU" sz="2800" b="1" dirty="0"/>
              <a:t>– 19 внесла свои коррективы в организацию работы наркологической </a:t>
            </a:r>
            <a:r>
              <a:rPr lang="ru-RU" sz="2800" b="1" dirty="0" smtClean="0"/>
              <a:t>службы</a:t>
            </a:r>
            <a:endParaRPr lang="ru-RU" sz="2800" b="1" dirty="0"/>
          </a:p>
          <a:p>
            <a:r>
              <a:rPr lang="ru-RU" dirty="0"/>
              <a:t>На период действия противоэпидемических мероприятий </a:t>
            </a:r>
            <a:r>
              <a:rPr lang="ru-RU" dirty="0" smtClean="0"/>
              <a:t>ограничено</a:t>
            </a:r>
          </a:p>
          <a:p>
            <a:r>
              <a:rPr lang="ru-RU" dirty="0" smtClean="0"/>
              <a:t> </a:t>
            </a:r>
            <a:r>
              <a:rPr lang="ru-RU" dirty="0"/>
              <a:t>проведение медицинских осмотров, </a:t>
            </a:r>
            <a:endParaRPr lang="ru-RU" dirty="0" smtClean="0"/>
          </a:p>
          <a:p>
            <a:r>
              <a:rPr lang="ru-RU" dirty="0" smtClean="0"/>
              <a:t>плановые </a:t>
            </a:r>
            <a:r>
              <a:rPr lang="ru-RU" dirty="0"/>
              <a:t>посещения </a:t>
            </a:r>
            <a:endParaRPr lang="ru-RU" dirty="0" smtClean="0"/>
          </a:p>
          <a:p>
            <a:r>
              <a:rPr lang="ru-RU" dirty="0" smtClean="0"/>
              <a:t>Плановые госпитализации.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73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 амбулаторно-поликлинической службе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 сравнении с аналогичным периодом 2019 года:</a:t>
            </a:r>
          </a:p>
          <a:p>
            <a:r>
              <a:rPr lang="ru-RU" dirty="0"/>
              <a:t>Число посещений в целом уменьшилось на 23,3 %;</a:t>
            </a:r>
          </a:p>
          <a:p>
            <a:r>
              <a:rPr lang="ru-RU" dirty="0"/>
              <a:t>Число посещений с целью диагностики и лечения уменьшилось на 19,9 %.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!!! </a:t>
            </a:r>
            <a:r>
              <a:rPr lang="ru-RU" b="1" dirty="0" smtClean="0"/>
              <a:t>  Учитывая </a:t>
            </a:r>
            <a:r>
              <a:rPr lang="ru-RU" b="1" dirty="0"/>
              <a:t>снижение нагрузки специалисты по социальной работе и психологи по графику переведены для обслуживания «горячей линии» по вопросам </a:t>
            </a:r>
            <a:r>
              <a:rPr lang="ru-RU" b="1" dirty="0" err="1"/>
              <a:t>коронавирусной</a:t>
            </a:r>
            <a:r>
              <a:rPr lang="ru-RU" b="1" dirty="0"/>
              <a:t> инфекции.</a:t>
            </a:r>
          </a:p>
        </p:txBody>
      </p:sp>
    </p:spTree>
    <p:extLst>
      <p:ext uri="{BB962C8B-B14F-4D97-AF65-F5344CB8AC3E}">
        <p14:creationId xmlns:p14="http://schemas.microsoft.com/office/powerpoint/2010/main" val="76291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/>
              <a:t>С целью снижения рисков возможного заражения </a:t>
            </a:r>
            <a:r>
              <a:rPr lang="en-US" sz="3200" b="1" dirty="0"/>
              <a:t>COVID </a:t>
            </a:r>
            <a:r>
              <a:rPr lang="ru-RU" sz="3200" b="1" dirty="0"/>
              <a:t>– 19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761068"/>
            <a:ext cx="8946541" cy="44873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Разделены </a:t>
            </a:r>
            <a:r>
              <a:rPr lang="ru-RU" dirty="0"/>
              <a:t>потоки пациентов, обращающихся на медицинский осмотр, с учетом соблюдения </a:t>
            </a:r>
            <a:r>
              <a:rPr lang="ru-RU" dirty="0" smtClean="0"/>
              <a:t>дистанции;</a:t>
            </a:r>
          </a:p>
          <a:p>
            <a:r>
              <a:rPr lang="ru-RU" dirty="0" smtClean="0"/>
              <a:t> </a:t>
            </a:r>
            <a:r>
              <a:rPr lang="ru-RU" dirty="0"/>
              <a:t>увеличена кратность дезинфицирующей обработки всех </a:t>
            </a:r>
            <a:r>
              <a:rPr lang="ru-RU" dirty="0" smtClean="0"/>
              <a:t>поверхностей</a:t>
            </a:r>
            <a:r>
              <a:rPr lang="ru-RU" dirty="0"/>
              <a:t>;</a:t>
            </a:r>
            <a:endParaRPr lang="ru-RU" dirty="0"/>
          </a:p>
          <a:p>
            <a:r>
              <a:rPr lang="ru-RU" dirty="0" smtClean="0"/>
              <a:t>обязательным </a:t>
            </a:r>
            <a:r>
              <a:rPr lang="ru-RU" dirty="0"/>
              <a:t>условием посещения является наличие маски и обработка рук </a:t>
            </a:r>
            <a:r>
              <a:rPr lang="ru-RU" dirty="0" smtClean="0"/>
              <a:t>посетителей;</a:t>
            </a:r>
            <a:endParaRPr lang="ru-RU" dirty="0"/>
          </a:p>
          <a:p>
            <a:r>
              <a:rPr lang="ru-RU" dirty="0" smtClean="0"/>
              <a:t>проводится </a:t>
            </a:r>
            <a:r>
              <a:rPr lang="ru-RU" dirty="0"/>
              <a:t>бесконтактное измерение температуры </a:t>
            </a:r>
            <a:r>
              <a:rPr lang="ru-RU" dirty="0" smtClean="0"/>
              <a:t>тела;</a:t>
            </a:r>
            <a:endParaRPr lang="ru-RU" dirty="0"/>
          </a:p>
          <a:p>
            <a:r>
              <a:rPr lang="ru-RU" dirty="0" smtClean="0"/>
              <a:t>Дистанционные консультации оказывают </a:t>
            </a:r>
            <a:r>
              <a:rPr lang="ru-RU" dirty="0"/>
              <a:t>медицинские психологи, </a:t>
            </a:r>
            <a:r>
              <a:rPr lang="ru-RU" dirty="0" smtClean="0"/>
              <a:t>специалисты </a:t>
            </a:r>
            <a:r>
              <a:rPr lang="ru-RU" dirty="0"/>
              <a:t>по социальной работе отделения медико-социальной </a:t>
            </a:r>
            <a:r>
              <a:rPr lang="ru-RU" dirty="0" smtClean="0"/>
              <a:t>реабилитации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/>
              <a:t>врачи и средние медработники прошли заочное обучение по профилактике и диагностике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00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Отмечается некоторое снижение (- 14,2 %) положительных результатов на синтетические наркотики, выявленные в ХТЛ.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/>
              <a:t>период январь – апрель 2020 года химико-токсикологической лабораторией ГАУЗ АО «Амурский областной наркологический диспансер» выявлено 91 положительный результат на синтетические наркотики (январь – апрель 2019 – 106).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09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/>
              <a:t>Работа наркологического стационара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области функционируют 103 наркологические койки.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В сравнении с аналогичным периодом 2019 года:</a:t>
            </a:r>
          </a:p>
          <a:p>
            <a:r>
              <a:rPr lang="ru-RU" dirty="0"/>
              <a:t>Число пролеченных пациентов уменьшилось на 18,4 % (2019 – 965 че., 2020 – 787 чел.);</a:t>
            </a:r>
          </a:p>
          <a:p>
            <a:r>
              <a:rPr lang="ru-RU" dirty="0"/>
              <a:t>Число пролеченных больных на анонимной основе уменьшилось на 10,8 % (2019 –186 чел., 2020 – 166 чел.).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148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355600"/>
            <a:ext cx="9404723" cy="1380068"/>
          </a:xfrm>
        </p:spPr>
        <p:txBody>
          <a:bodyPr/>
          <a:lstStyle/>
          <a:p>
            <a:pPr algn="ctr"/>
            <a:r>
              <a:rPr lang="ru-RU" sz="1800" b="1" dirty="0"/>
              <a:t>На базе реабилитационного отделения ГАУЗ АО «Амурский областной наркологический диспансер» (г. Свободный) развернут изолятор для размещения лиц, имевших контакт с пациентами с подозрением на новый вирус </a:t>
            </a:r>
            <a:r>
              <a:rPr lang="en-US" sz="1800" b="1" dirty="0"/>
              <a:t>COVID </a:t>
            </a:r>
            <a:r>
              <a:rPr lang="ru-RU" sz="1800" b="1" dirty="0"/>
              <a:t>– 19, проживающих в г. Свободном и </a:t>
            </a:r>
            <a:r>
              <a:rPr lang="ru-RU" sz="1800" b="1" dirty="0" err="1"/>
              <a:t>Свободненском</a:t>
            </a:r>
            <a:r>
              <a:rPr lang="ru-RU" sz="1800" b="1" dirty="0"/>
              <a:t> районе.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735668"/>
            <a:ext cx="10072688" cy="4927600"/>
          </a:xfrm>
        </p:spPr>
        <p:txBody>
          <a:bodyPr>
            <a:normAutofit fontScale="40000" lnSpcReduction="20000"/>
          </a:bodyPr>
          <a:lstStyle/>
          <a:p>
            <a:r>
              <a:rPr lang="ru-RU" sz="4000" b="1" dirty="0" err="1" smtClean="0"/>
              <a:t>Реабилитациононное</a:t>
            </a:r>
            <a:r>
              <a:rPr lang="ru-RU" sz="4000" b="1" dirty="0" smtClean="0"/>
              <a:t> </a:t>
            </a:r>
            <a:r>
              <a:rPr lang="ru-RU" sz="4000" b="1" dirty="0"/>
              <a:t>наркологическое отделение на 25 коек перепрофилировано в соответствии с санитарно-эпидемиологическими требованиями. С начала работы изолятора, в нем было размещено четыре пациента – жители </a:t>
            </a:r>
            <a:r>
              <a:rPr lang="ru-RU" sz="4000" b="1" dirty="0" err="1"/>
              <a:t>Свободненского</a:t>
            </a:r>
            <a:r>
              <a:rPr lang="ru-RU" sz="4000" b="1" dirty="0"/>
              <a:t> района, имевшие контакт с больными </a:t>
            </a:r>
            <a:r>
              <a:rPr lang="ru-RU" sz="4000" b="1" dirty="0" err="1"/>
              <a:t>коронавирусной</a:t>
            </a:r>
            <a:r>
              <a:rPr lang="ru-RU" sz="4000" b="1" dirty="0"/>
              <a:t> инфекцией, то есть могли быть заражены и представляли угрозу заражения других людей.</a:t>
            </a:r>
          </a:p>
          <a:p>
            <a:r>
              <a:rPr lang="ru-RU" sz="4000" b="1" dirty="0"/>
              <a:t>На сегодняшний день все выписаны, тесты на </a:t>
            </a:r>
            <a:r>
              <a:rPr lang="ru-RU" sz="4000" b="1" dirty="0" err="1"/>
              <a:t>коронавирус</a:t>
            </a:r>
            <a:r>
              <a:rPr lang="ru-RU" sz="4000" b="1" dirty="0"/>
              <a:t> дали отрицательные результаты.</a:t>
            </a:r>
          </a:p>
          <a:p>
            <a:r>
              <a:rPr lang="ru-RU" sz="4000" b="1" dirty="0"/>
              <a:t>Пациенты изолируются на срок 14 дней. Обеспечены полноценным бесплатным питанием, постельным бельем, средствами гигиены.</a:t>
            </a:r>
          </a:p>
          <a:p>
            <a:r>
              <a:rPr lang="ru-RU" sz="4000" b="1" dirty="0"/>
              <a:t>В период изоляции проводятся все медицинские манипуляции по наблюдению и лабораторному обследованию.</a:t>
            </a:r>
          </a:p>
          <a:p>
            <a:r>
              <a:rPr lang="ru-RU" sz="4000" b="1" dirty="0"/>
              <a:t>Сотрудники отделения прошли соответствующую подготовку для работы в </a:t>
            </a:r>
            <a:r>
              <a:rPr lang="ru-RU" sz="4000" b="1" dirty="0" err="1"/>
              <a:t>эпидемиологически</a:t>
            </a:r>
            <a:r>
              <a:rPr lang="ru-RU" sz="4000" b="1" dirty="0"/>
              <a:t> опасных условиях. Персонал обеспечен необходимым запасом СИЗ (бахилы, маски, респираторы, защитные очки, медицинские шапочки, защитные комбинезоны).</a:t>
            </a:r>
          </a:p>
          <a:p>
            <a:pPr marL="0" indent="0">
              <a:buNone/>
            </a:pPr>
            <a:r>
              <a:rPr lang="ru-RU" sz="4000" b="1" dirty="0"/>
              <a:t> </a:t>
            </a:r>
          </a:p>
          <a:p>
            <a:pPr marL="0" indent="0">
              <a:buNone/>
            </a:pPr>
            <a:r>
              <a:rPr lang="ru-RU" sz="4000" b="1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09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Медицинское освидетельствование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Число водителей транспортных средств, доставленных на медицинское освидетельствование, уменьшилось на 38,1 % (2019 – 409 чел., 2020- 253 чел.).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Соответственно </a:t>
            </a:r>
            <a:r>
              <a:rPr lang="ru-RU" dirty="0"/>
              <a:t>в состоянии:</a:t>
            </a:r>
          </a:p>
          <a:p>
            <a:r>
              <a:rPr lang="ru-RU" dirty="0"/>
              <a:t>Алкогольного опьянения снижение составило – 17,2 % (2019 – 81 чел., 2020- 67 чел.);</a:t>
            </a:r>
          </a:p>
          <a:p>
            <a:r>
              <a:rPr lang="ru-RU" dirty="0"/>
              <a:t>Наркотического опьянения – 55,4 % (2019 – 74 чел., 2020- 33 чел.)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272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520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Ион</vt:lpstr>
      <vt:lpstr>Работа наркологической службы Амурской области в период пандемии коронавирусной инфекции </vt:lpstr>
      <vt:lpstr>Презентация PowerPoint</vt:lpstr>
      <vt:lpstr>В амбулаторно-поликлинической службе  </vt:lpstr>
      <vt:lpstr>С целью снижения рисков возможного заражения COVID – 19 </vt:lpstr>
      <vt:lpstr>Презентация PowerPoint</vt:lpstr>
      <vt:lpstr>Работа наркологического стационара </vt:lpstr>
      <vt:lpstr>На базе реабилитационного отделения ГАУЗ АО «Амурский областной наркологический диспансер» (г. Свободный) развернут изолятор для размещения лиц, имевших контакт с пациентами с подозрением на новый вирус COVID – 19, проживающих в г. Свободном и Свободненском районе. </vt:lpstr>
      <vt:lpstr>Медицинское освидетельствование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наркологической службы Амурской области в период пандемии коронавирусной инфекции </dc:title>
  <dc:creator>Сырыгина Ольга Леонидовна</dc:creator>
  <cp:lastModifiedBy>Сырыгина Ольга Леонидовна</cp:lastModifiedBy>
  <cp:revision>3</cp:revision>
  <dcterms:created xsi:type="dcterms:W3CDTF">2020-06-05T05:36:37Z</dcterms:created>
  <dcterms:modified xsi:type="dcterms:W3CDTF">2020-06-05T05:51:49Z</dcterms:modified>
</cp:coreProperties>
</file>