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3" autoAdjust="0"/>
    <p:restoredTop sz="94660"/>
  </p:normalViewPr>
  <p:slideViewPr>
    <p:cSldViewPr>
      <p:cViewPr varScale="1">
        <p:scale>
          <a:sx n="101" d="100"/>
          <a:sy n="101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429264"/>
            <a:ext cx="8286807" cy="114300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врач ГБУЗ НСО «Новосибирский областной клинический наркологический диспансер»</a:t>
            </a:r>
          </a:p>
          <a:p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Кормилина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Ольга Михайловна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4572008"/>
            <a:ext cx="6629400" cy="64294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Особенности  организации </a:t>
            </a:r>
            <a:r>
              <a:rPr lang="ru-RU" sz="31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оказания 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наркологической медицинской  </a:t>
            </a:r>
            <a:r>
              <a:rPr lang="ru-RU" sz="31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помощи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  чрезвычайной  ситуации, связанной с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коронавирусной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 инфекцией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1526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Мероприятия по ПРЕДУПРЕЖДЕНИЮ РАСПРОСТРАНЕНИЯ КОРОНАВИРУСНОЙ ИНФЕКЦИИ </a:t>
            </a:r>
            <a:r>
              <a:rPr lang="en-US" sz="3100" b="1" dirty="0" smtClean="0"/>
              <a:t>covid-19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579296" cy="5112568"/>
          </a:xfrm>
        </p:spPr>
        <p:txBody>
          <a:bodyPr numCol="1">
            <a:noAutofit/>
          </a:bodyPr>
          <a:lstStyle/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Приостановлена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госпитализация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круглосуточные стационарные отделения и в дневной стационар ГБУЗ НСО «НОКНД» (кроме госпитализации на обязательное лечение по решению суда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)*.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Госпитализация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пациентов на обязательное лечение по решению суда осуществляется после забора биологического материала на исследование на COVID-19 и получения отрицательного результата исследования.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основании Постановлений Губернатора Новосибирской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приказа министерства здравоохранения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Новосибирской </a:t>
            </a: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28.03.2020 № 779 «О временной схеме оказания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больным неинфекционного профиля»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Шамовская\Desktop\paren-dver-zamok-klyuchi-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5" y="4437112"/>
            <a:ext cx="2448272" cy="220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56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Плановая амбулаторная медицинская помощь: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Запись на прием к врачу-психиатру-наркологу осуществляется операторами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call-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облюдается масочный режим;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отрудники диспансера ежедневно осуществляют термометрию;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облюдается рекомендованная дистанция в 1,5-2 метра между посетителями;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 пришедшим на прием пациентам предлагается обрабатывать руки антисептиком.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Шамовская\Desktop\bb2384c4b898adac591dc90001eed0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589240"/>
            <a:ext cx="374441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893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579296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диспансерных пациентов проводится врачами-психиатрами-наркологами диспансерного отделения № 1 ГБУЗ НСО «НОКНД» и в дистанционном режиме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групповых занятий психотерапевтической группы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формате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конференции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098" name="Picture 2" descr="C:\Users\Шамовская\Desktop\shutterstock_3523453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84984"/>
            <a:ext cx="302433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561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543956" cy="47482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специалистов на циклах специальной подготовки по вопросам проведения медицинских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предрейсовых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послерейсовых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текущих осмотров водителей транспортных средств и специальной подготовки врачебного состава по вопросам медицинского освидетельствования на состояние опьянения проводится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режиме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видеоконференций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20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507288" cy="484475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Врачам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психиатрам-наркологам ГБУЗ НСО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НОКНД» и центральных районных (городских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больниц Новосибирской области предоставлены для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использования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специализированных изданий, опубликованных на сайте Российского общества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психиатров:</a:t>
            </a:r>
          </a:p>
          <a:p>
            <a:pPr marL="114300" indent="0"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Мосолов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С.Н.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задачи психиатрической службы в связи с пандемией COVID-19. Современная терапия психических расстройств. 2020 №2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Глушкова А.В., Семенова Н.В.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труда и их влияние на здоровье врачей психиатров (обзор литературы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Обозрение психиатрии и медицинской психологии.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2020, №1;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60575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385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3123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тезисы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выступлений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специалистов ФГБУ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«НМИЦ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ПН   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 В.П. Сербского» на ВКС совещании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29.04.2020;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методические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«НМИЦ ПН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им. В.П. Сербского» Минздрава России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мероприятий по оказанию медицинской помощи по профилю «психиатрия» в период распространения новой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инфекции COVID-19».</a:t>
            </a:r>
          </a:p>
          <a:p>
            <a:endParaRPr lang="ru-RU" dirty="0"/>
          </a:p>
        </p:txBody>
      </p:sp>
      <p:pic>
        <p:nvPicPr>
          <p:cNvPr id="1027" name="Picture 3" descr="C:\Users\Шамовская\Desktop\Fotolia_28463420_Subscription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3687" y="422658"/>
            <a:ext cx="4608513" cy="257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Шамовская\Desktop\S7skfcHsnC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045" y="474425"/>
            <a:ext cx="2572066" cy="252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213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318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</TotalTime>
  <Words>358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    Особенности  организации оказания  наркологической медицинской  помощи   в  чрезвычайной  ситуации, связанной с  коронавирусной  инфекцией</vt:lpstr>
      <vt:lpstr>Мероприятия по ПРЕДУПРЕЖДЕНИЮ РАСПРОСТРАНЕНИЯ КОРОНАВИРУСНОЙ ИНФЕКЦИИ covid-19:</vt:lpstr>
      <vt:lpstr>Плановая амбулаторная медицинская помощь: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оказания наркологической медицинской помощи</dc:title>
  <dc:creator>Софья Шамовская</dc:creator>
  <cp:lastModifiedBy>Пугина</cp:lastModifiedBy>
  <cp:revision>23</cp:revision>
  <dcterms:created xsi:type="dcterms:W3CDTF">2020-05-15T09:11:53Z</dcterms:created>
  <dcterms:modified xsi:type="dcterms:W3CDTF">2020-05-18T06:56:04Z</dcterms:modified>
</cp:coreProperties>
</file>